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9" r:id="rId2"/>
    <p:sldId id="264" r:id="rId3"/>
    <p:sldId id="258" r:id="rId4"/>
    <p:sldId id="260" r:id="rId5"/>
    <p:sldId id="261" r:id="rId6"/>
    <p:sldId id="262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704BB-8617-4D14-A72A-C23CD2A89B76}" type="datetimeFigureOut">
              <a:rPr lang="en-US" smtClean="0"/>
              <a:t>5/14/2018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CD306-75B8-4CA7-BC9F-8D67BC529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BDA5B8-7337-4006-9A52-E70D93287D4A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9572-3F48-4A90-987C-AEABB236C15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166E-AAC3-4470-9C39-B7ABC2205D98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2494-6BF0-4561-8F20-D226A137F26E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ECED-3BBC-4A9E-AAD0-710761D0B03C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2C9B-04F7-4EBB-8D08-63FCBB5FA0FF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B3E2-4C23-4F7D-A6D8-42BAC7636657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83A-0D04-41AB-81E8-40592BF72493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0F84-E5B3-4877-A1F9-F04BCA6782E9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3671-7D97-4C22-92B8-C18E74F64D20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4239-B8F9-498F-8330-9256CD5512A6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2CB0-5D5D-460F-9F4E-3E6535C8BDAC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D883-D5C4-4E07-88A9-6296058CC7B1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C07F-6B5A-480D-8D6D-9B7CC168EF3B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D2E3-2BDD-4BEB-AF26-97EB23A5DE06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5E75-CCA6-4456-ABDB-088B266C4877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28D6-3936-4B9E-948D-226839B89F4F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BCBF6-D0B8-46C2-8B00-86395E9DF986}" type="datetime1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utrition picture">
            <a:extLst>
              <a:ext uri="{FF2B5EF4-FFF2-40B4-BE49-F238E27FC236}">
                <a16:creationId xmlns:a16="http://schemas.microsoft.com/office/drawing/2014/main" id="{FFFF8373-C8A8-41B4-85FA-CFF10A4C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5B4CD-C8E6-4F59-8378-7B6C4D16F990}"/>
              </a:ext>
            </a:extLst>
          </p:cNvPr>
          <p:cNvSpPr/>
          <p:nvPr/>
        </p:nvSpPr>
        <p:spPr>
          <a:xfrm>
            <a:off x="0" y="-10"/>
            <a:ext cx="9801726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9567A6-6A8E-4BE2-A921-C53B87F9A18F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BEA189B-2FF7-4C6A-99D8-4C0AAED2B777}"/>
              </a:ext>
            </a:extLst>
          </p:cNvPr>
          <p:cNvSpPr/>
          <p:nvPr/>
        </p:nvSpPr>
        <p:spPr>
          <a:xfrm rot="2700000">
            <a:off x="11227226" y="345960"/>
            <a:ext cx="504000" cy="504000"/>
          </a:xfrm>
          <a:prstGeom prst="frame">
            <a:avLst>
              <a:gd name="adj1" fmla="val 25000"/>
            </a:avLst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797F75-88DC-49B4-B531-FA1156B567E1}"/>
              </a:ext>
            </a:extLst>
          </p:cNvPr>
          <p:cNvCxnSpPr>
            <a:cxnSpLocks/>
          </p:cNvCxnSpPr>
          <p:nvPr/>
        </p:nvCxnSpPr>
        <p:spPr>
          <a:xfrm rot="120000">
            <a:off x="368968" y="7379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8C848-D555-4E5F-8C9A-4B38071C38BE}"/>
              </a:ext>
            </a:extLst>
          </p:cNvPr>
          <p:cNvCxnSpPr>
            <a:cxnSpLocks/>
          </p:cNvCxnSpPr>
          <p:nvPr/>
        </p:nvCxnSpPr>
        <p:spPr>
          <a:xfrm rot="120000">
            <a:off x="521368" y="8903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CDACAC-16D2-4940-A361-8324B33AE208}"/>
              </a:ext>
            </a:extLst>
          </p:cNvPr>
          <p:cNvSpPr txBox="1"/>
          <p:nvPr/>
        </p:nvSpPr>
        <p:spPr>
          <a:xfrm>
            <a:off x="673768" y="2916221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Tailored Nutrition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76493-1998-4177-859A-8444E65AD204}"/>
              </a:ext>
            </a:extLst>
          </p:cNvPr>
          <p:cNvSpPr txBox="1"/>
          <p:nvPr/>
        </p:nvSpPr>
        <p:spPr>
          <a:xfrm>
            <a:off x="721895" y="3912373"/>
            <a:ext cx="48716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Sanjeev Sharma, Andrew Glyadchenko, Leon Campbell, Alvin Lam</a:t>
            </a:r>
          </a:p>
          <a:p>
            <a:endParaRPr lang="en-US" sz="2000" dirty="0"/>
          </a:p>
          <a:p>
            <a:r>
              <a:rPr lang="en-US" sz="1400" dirty="0"/>
              <a:t>Advnc apl:cpstne maj CSCI 49900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50287-FE59-46EA-84FE-3F11FACF1545}"/>
              </a:ext>
            </a:extLst>
          </p:cNvPr>
          <p:cNvSpPr txBox="1"/>
          <p:nvPr/>
        </p:nvSpPr>
        <p:spPr>
          <a:xfrm>
            <a:off x="745957" y="5090340"/>
            <a:ext cx="399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5-10-18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E7C1D-8B67-49DD-8CC1-927A91FC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5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</a:p>
          <a:p>
            <a:r>
              <a:rPr lang="en-IN" sz="5000" spc="-150" dirty="0">
                <a:latin typeface="Montserrat" panose="00000500000000000000" pitchFamily="2" charset="0"/>
              </a:rPr>
              <a:t>VISION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Allow quick and easy logging of food.</a:t>
            </a:r>
          </a:p>
          <a:p>
            <a:pPr marL="285750" indent="-285750" algn="just">
              <a:buFontTx/>
              <a:buChar char="-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Guide users by focusing on their proteins, fats, and carbohydrates.</a:t>
            </a:r>
          </a:p>
          <a:p>
            <a:pPr marL="285750" indent="-285750" algn="just">
              <a:buFontTx/>
              <a:buChar char="-"/>
            </a:pPr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Find the best nutritional plan to help the user achieve their fitness goal.</a:t>
            </a:r>
          </a:p>
          <a:p>
            <a:pPr algn="just"/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2983403"/>
            <a:ext cx="554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 Cross Platform Nutritional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7B8AF-3560-45BC-93EB-94849D43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85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762369"/>
            <a:ext cx="197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 / Design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489" y="4726561"/>
            <a:ext cx="1973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Welcome &amp; Sign In/Sign up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097994" y="4805046"/>
            <a:ext cx="197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Profile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5" y="4823933"/>
            <a:ext cx="197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NutritionX</a:t>
            </a:r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18894"/>
            <a:ext cx="1973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Logging Foods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48154" y="5187018"/>
            <a:ext cx="1973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React Native basics. 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Architecture, Wireframing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Various flows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Nutritional API research</a:t>
            </a:r>
          </a:p>
          <a:p>
            <a:pPr marL="171450" indent="-171450">
              <a:buFontTx/>
              <a:buChar char="-"/>
            </a:pP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975699" y="5219279"/>
            <a:ext cx="2132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Styling of all three screens.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table creation with various bits of data received on sign up.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authentication on sign in.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205873"/>
            <a:ext cx="1973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Styling of user profile. 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Implementation of tab view to show search tab and log tab.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Calculate and display user nutritional limits.</a:t>
            </a:r>
          </a:p>
          <a:p>
            <a:pPr marL="171450" indent="-171450">
              <a:buFontTx/>
              <a:buChar char="-"/>
            </a:pP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236540" y="5179736"/>
            <a:ext cx="1973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Figuring out how to query the API for retrieval of macros and calories.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Implementation of barcode scanner.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Storing user food searches into user log table. </a:t>
            </a:r>
          </a:p>
          <a:p>
            <a:pPr marL="171450" indent="-171450">
              <a:buFontTx/>
              <a:buChar char="-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Subtracting logged macros from recommended.</a:t>
            </a:r>
          </a:p>
          <a:p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3</a:t>
            </a:fld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53EC09-EA3B-4D50-B9DA-A6BD372A27DD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Our Story</a:t>
            </a:r>
          </a:p>
        </p:txBody>
      </p:sp>
      <p:pic>
        <p:nvPicPr>
          <p:cNvPr id="6" name="Graphic 5" descr="Pencil">
            <a:extLst>
              <a:ext uri="{FF2B5EF4-FFF2-40B4-BE49-F238E27FC236}">
                <a16:creationId xmlns:a16="http://schemas.microsoft.com/office/drawing/2014/main" id="{835322DF-73CD-42BF-9516-FDE9AA31F9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2007" y="2571346"/>
            <a:ext cx="791262" cy="791262"/>
          </a:xfrm>
          <a:prstGeom prst="rect">
            <a:avLst/>
          </a:prstGeom>
        </p:spPr>
      </p:pic>
      <p:pic>
        <p:nvPicPr>
          <p:cNvPr id="8" name="Graphic 7" descr="Employee Badge">
            <a:extLst>
              <a:ext uri="{FF2B5EF4-FFF2-40B4-BE49-F238E27FC236}">
                <a16:creationId xmlns:a16="http://schemas.microsoft.com/office/drawing/2014/main" id="{A5C98E05-69A1-4954-B215-2C0E3CD9B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2309" y="2464522"/>
            <a:ext cx="914400" cy="914400"/>
          </a:xfrm>
          <a:prstGeom prst="rect">
            <a:avLst/>
          </a:prstGeom>
        </p:spPr>
      </p:pic>
      <p:pic>
        <p:nvPicPr>
          <p:cNvPr id="20" name="Graphic 19" descr="Users">
            <a:extLst>
              <a:ext uri="{FF2B5EF4-FFF2-40B4-BE49-F238E27FC236}">
                <a16:creationId xmlns:a16="http://schemas.microsoft.com/office/drawing/2014/main" id="{669C8959-E7DD-4012-8754-5D71F7A551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7983" y="2514580"/>
            <a:ext cx="914400" cy="914400"/>
          </a:xfrm>
          <a:prstGeom prst="rect">
            <a:avLst/>
          </a:prstGeom>
        </p:spPr>
      </p:pic>
      <p:pic>
        <p:nvPicPr>
          <p:cNvPr id="22" name="Graphic 21" descr="List">
            <a:extLst>
              <a:ext uri="{FF2B5EF4-FFF2-40B4-BE49-F238E27FC236}">
                <a16:creationId xmlns:a16="http://schemas.microsoft.com/office/drawing/2014/main" id="{8840BB65-507B-4C2E-9055-AC06FBA659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1144" y="2548737"/>
            <a:ext cx="733347" cy="73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1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en-US" sz="2800" dirty="0"/>
              <a:t>How to use various coding-based structures, like React Native, SQLite, and JavaScript.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Switching from using Realm to SQLite as our database of choice, which made storing data a bit easier.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How to make API calls to a database with established info, like </a:t>
            </a:r>
            <a:r>
              <a:rPr lang="en-US" sz="2800" dirty="0" err="1"/>
              <a:t>NutritionX</a:t>
            </a:r>
            <a:r>
              <a:rPr lang="en-US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How to create an attractive UI.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Proper usage of platforms like GitHub and Slack as means of organizing our team and distributing work.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 Learned </a:t>
            </a:r>
          </a:p>
        </p:txBody>
      </p:sp>
    </p:spTree>
    <p:extLst>
      <p:ext uri="{BB962C8B-B14F-4D97-AF65-F5344CB8AC3E}">
        <p14:creationId xmlns:p14="http://schemas.microsoft.com/office/powerpoint/2010/main" val="34542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66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Tx/>
              <a:buChar char="-"/>
            </a:pPr>
            <a:r>
              <a:rPr lang="en-US" sz="2800" dirty="0"/>
              <a:t>Making a presentable UI.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calls to the </a:t>
            </a:r>
            <a:r>
              <a:rPr lang="en-US" sz="2800" dirty="0" err="1"/>
              <a:t>NutritionX</a:t>
            </a:r>
            <a:r>
              <a:rPr lang="en-US" sz="2800" dirty="0"/>
              <a:t> database.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Logging food to the user’s log table from the </a:t>
            </a:r>
            <a:r>
              <a:rPr lang="en-US" sz="2800" dirty="0" err="1"/>
              <a:t>NutritionX</a:t>
            </a:r>
            <a:r>
              <a:rPr lang="en-US" sz="2800" dirty="0"/>
              <a:t> API.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Login and signup pages.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Barcode scanner.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29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92145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2957824" y="174324"/>
            <a:ext cx="626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Didn’t Go Well</a:t>
            </a:r>
          </a:p>
        </p:txBody>
      </p:sp>
    </p:spTree>
    <p:extLst>
      <p:ext uri="{BB962C8B-B14F-4D97-AF65-F5344CB8AC3E}">
        <p14:creationId xmlns:p14="http://schemas.microsoft.com/office/powerpoint/2010/main" val="208012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92D050"/>
                </a:solidFill>
                <a:latin typeface="OCR A Extended" panose="02010509020102010303" pitchFamily="50" charset="0"/>
              </a:rPr>
              <a:t>TailoredNutrition</a:t>
            </a:r>
            <a:r>
              <a:rPr lang="en-IN" sz="2800" dirty="0">
                <a:latin typeface="OCR A Extended" panose="02010509020102010303" pitchFamily="50" charset="0"/>
              </a:rPr>
              <a:t>()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928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</a:rPr>
              <a:t>return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OCR A Extended" panose="02010509020102010303" pitchFamily="50" charset="0"/>
              </a:rPr>
              <a:t>0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07835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733</TotalTime>
  <Words>314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Eurostile BQ</vt:lpstr>
      <vt:lpstr>Montserrat</vt:lpstr>
      <vt:lpstr>Montserrat Light</vt:lpstr>
      <vt:lpstr>OCR A Extended</vt:lpstr>
      <vt:lpstr>Open Sans</vt:lpstr>
      <vt:lpstr>Open Sans Light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nutrition</dc:title>
  <dc:creator>Sanjeev Sharma</dc:creator>
  <cp:lastModifiedBy>Sanjeev Sharma</cp:lastModifiedBy>
  <cp:revision>32</cp:revision>
  <dcterms:created xsi:type="dcterms:W3CDTF">2018-05-12T15:42:53Z</dcterms:created>
  <dcterms:modified xsi:type="dcterms:W3CDTF">2018-05-15T02:20:33Z</dcterms:modified>
</cp:coreProperties>
</file>